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5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2711768"/>
            <a:ext cx="6884670" cy="86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750"/>
              </a:lnSpc>
              <a:buNone/>
            </a:pPr>
            <a:r>
              <a:rPr lang="en-US" sz="54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WHO AM I?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6244709" y="3856553"/>
            <a:ext cx="7627382" cy="99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Unlock the Power Within to Become Unstoppable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244709" y="5138618"/>
            <a:ext cx="7627382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When You Realize Who You Truly Are, Fear Disappears...</a:t>
            </a:r>
            <a:endParaRPr lang="en-US" sz="18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534670"/>
            <a:ext cx="131137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Powerful Questions to Shake Your Current Thinking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58309" y="3653195"/>
            <a:ext cx="4244816" cy="1957030"/>
          </a:xfrm>
          <a:prstGeom prst="roundRect">
            <a:avLst>
              <a:gd name="adj" fmla="val 40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55477" y="3850362"/>
            <a:ext cx="269712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Who are you... really?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55477" y="4275773"/>
            <a:ext cx="3850481" cy="1137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Your name? Your role? Your income level? Or something deeper?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5192673" y="3653195"/>
            <a:ext cx="4244935" cy="1957030"/>
          </a:xfrm>
          <a:prstGeom prst="roundRect">
            <a:avLst>
              <a:gd name="adj" fmla="val 40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89840" y="385036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What remains?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389840" y="4275773"/>
            <a:ext cx="3850600" cy="1137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If we strip away your success, failure, fear, achievements—what's left at your core?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9627156" y="3653195"/>
            <a:ext cx="4244816" cy="1957030"/>
          </a:xfrm>
          <a:prstGeom prst="roundRect">
            <a:avLst>
              <a:gd name="adj" fmla="val 40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24323" y="385036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Soul equality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4323" y="4275773"/>
            <a:ext cx="3850481" cy="1137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At the soul level, aren't you the same as the most successful leader in your company?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58309" y="5823466"/>
            <a:ext cx="13113782" cy="1538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The only thing standing </a:t>
            </a:r>
            <a:r>
              <a:rPr lang="en-US" sz="32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between</a:t>
            </a:r>
            <a:r>
              <a:rPr lang="en-US" sz="28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you and your dream life is the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illusion of fear. Today, we'll dissolve that illusion.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59476" y="1141690"/>
            <a:ext cx="8558689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8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Why Most Networkers Stay Stuck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58309" y="3068360"/>
            <a:ext cx="4244816" cy="91440"/>
          </a:xfrm>
          <a:prstGeom prst="roundRect">
            <a:avLst>
              <a:gd name="adj" fmla="val 87077"/>
            </a:avLst>
          </a:prstGeom>
          <a:solidFill>
            <a:srgbClr val="C91313"/>
          </a:solidFill>
          <a:ln/>
        </p:spPr>
      </p:sp>
      <p:sp>
        <p:nvSpPr>
          <p:cNvPr id="4" name="Shape 2"/>
          <p:cNvSpPr/>
          <p:nvPr/>
        </p:nvSpPr>
        <p:spPr>
          <a:xfrm>
            <a:off x="2596396" y="2806898"/>
            <a:ext cx="568643" cy="568643"/>
          </a:xfrm>
          <a:prstGeom prst="roundRect">
            <a:avLst>
              <a:gd name="adj" fmla="val 160804"/>
            </a:avLst>
          </a:prstGeom>
          <a:solidFill>
            <a:srgbClr val="C91313"/>
          </a:solidFill>
          <a:ln/>
        </p:spPr>
      </p:sp>
      <p:sp>
        <p:nvSpPr>
          <p:cNvPr id="5" name="Text 3"/>
          <p:cNvSpPr/>
          <p:nvPr/>
        </p:nvSpPr>
        <p:spPr>
          <a:xfrm>
            <a:off x="2767013" y="2949059"/>
            <a:ext cx="227409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970717" y="3565088"/>
            <a:ext cx="335160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Fear of Rejection &amp; Failure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70717" y="3990499"/>
            <a:ext cx="382000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"What will people think?"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970717" y="4483298"/>
            <a:ext cx="382000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"What if I can't do it?"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5192673" y="3068360"/>
            <a:ext cx="4244935" cy="91440"/>
          </a:xfrm>
          <a:prstGeom prst="roundRect">
            <a:avLst>
              <a:gd name="adj" fmla="val 87077"/>
            </a:avLst>
          </a:prstGeom>
          <a:solidFill>
            <a:srgbClr val="C91313"/>
          </a:solidFill>
          <a:ln/>
        </p:spPr>
      </p:sp>
      <p:sp>
        <p:nvSpPr>
          <p:cNvPr id="10" name="Shape 8"/>
          <p:cNvSpPr/>
          <p:nvPr/>
        </p:nvSpPr>
        <p:spPr>
          <a:xfrm>
            <a:off x="7030760" y="2806898"/>
            <a:ext cx="568643" cy="568643"/>
          </a:xfrm>
          <a:prstGeom prst="roundRect">
            <a:avLst>
              <a:gd name="adj" fmla="val 160804"/>
            </a:avLst>
          </a:prstGeom>
          <a:solidFill>
            <a:srgbClr val="C91313"/>
          </a:solidFill>
          <a:ln/>
        </p:spPr>
      </p:sp>
      <p:sp>
        <p:nvSpPr>
          <p:cNvPr id="11" name="Text 9"/>
          <p:cNvSpPr/>
          <p:nvPr/>
        </p:nvSpPr>
        <p:spPr>
          <a:xfrm>
            <a:off x="7201376" y="2949059"/>
            <a:ext cx="227409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2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405080" y="3565088"/>
            <a:ext cx="366748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Self-Doubt &amp; Low Self-Image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405080" y="3990499"/>
            <a:ext cx="3820120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Comparing yourself with top earners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5405080" y="4862393"/>
            <a:ext cx="3820120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Feeling "I'm not enough" to succeed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9627156" y="3068360"/>
            <a:ext cx="4244816" cy="91440"/>
          </a:xfrm>
          <a:prstGeom prst="roundRect">
            <a:avLst>
              <a:gd name="adj" fmla="val 87077"/>
            </a:avLst>
          </a:prstGeom>
          <a:solidFill>
            <a:srgbClr val="C91313"/>
          </a:solidFill>
          <a:ln/>
        </p:spPr>
      </p:sp>
      <p:sp>
        <p:nvSpPr>
          <p:cNvPr id="16" name="Shape 14"/>
          <p:cNvSpPr/>
          <p:nvPr/>
        </p:nvSpPr>
        <p:spPr>
          <a:xfrm>
            <a:off x="11465243" y="2806898"/>
            <a:ext cx="568643" cy="568643"/>
          </a:xfrm>
          <a:prstGeom prst="roundRect">
            <a:avLst>
              <a:gd name="adj" fmla="val 160804"/>
            </a:avLst>
          </a:prstGeom>
          <a:solidFill>
            <a:srgbClr val="C91313"/>
          </a:solidFill>
          <a:ln/>
        </p:spPr>
      </p:sp>
      <p:sp>
        <p:nvSpPr>
          <p:cNvPr id="17" name="Text 15"/>
          <p:cNvSpPr/>
          <p:nvPr/>
        </p:nvSpPr>
        <p:spPr>
          <a:xfrm>
            <a:off x="11635859" y="2949059"/>
            <a:ext cx="227409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3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9839563" y="3565088"/>
            <a:ext cx="32182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Ego &amp; Over-identification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839563" y="3990499"/>
            <a:ext cx="3820001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"I am my rank, my title, my failures"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9839563" y="4862393"/>
            <a:ext cx="382000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Letting results define your worth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758189" y="6550325"/>
            <a:ext cx="13113782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8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 are not your thoughts, fears, or results. You are pure potential.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1977" y="614106"/>
            <a:ext cx="6814066" cy="512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The Truth of Who You Really Are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54" y="1349454"/>
            <a:ext cx="6502122" cy="65021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3054" y="6587193"/>
            <a:ext cx="6502122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"At the soul level, there is no difference between you and the most successful person on Earth."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7512844" y="2591276"/>
            <a:ext cx="6502122" cy="3829288"/>
          </a:xfrm>
          <a:prstGeom prst="roundRect">
            <a:avLst>
              <a:gd name="adj" fmla="val 1709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505226" y="2540675"/>
            <a:ext cx="6486882" cy="5912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7676317" y="2699980"/>
            <a:ext cx="184737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Level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842778" y="2699980"/>
            <a:ext cx="1842968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Illusion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004834" y="2699980"/>
            <a:ext cx="1846778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Truth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505226" y="2995554"/>
            <a:ext cx="6486882" cy="9497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7676317" y="3213616"/>
            <a:ext cx="184737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Physical (body)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842778" y="3213616"/>
            <a:ext cx="1842968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I'm small, limited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2004834" y="3213616"/>
            <a:ext cx="1846778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Your body is a vehicle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7505226" y="3820657"/>
            <a:ext cx="6486882" cy="9497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7676317" y="4038719"/>
            <a:ext cx="184737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Mind (thoughts)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842778" y="4038719"/>
            <a:ext cx="1842968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I'm fearful, doubtful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2004834" y="4038719"/>
            <a:ext cx="1846778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Your thoughts are not YOU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505226" y="4645760"/>
            <a:ext cx="6486882" cy="9497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7676317" y="4863822"/>
            <a:ext cx="184737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Ego (identity)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9842778" y="4863822"/>
            <a:ext cx="1842968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 am my failures/success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2004834" y="4863822"/>
            <a:ext cx="1846778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 are beyond labels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7505226" y="5470863"/>
            <a:ext cx="6486882" cy="9497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7676317" y="5688925"/>
            <a:ext cx="1847374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Soul (pure energy)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9842778" y="5688925"/>
            <a:ext cx="1842968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??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12004834" y="5688925"/>
            <a:ext cx="1846778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 AM infinite, powerful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623054" y="8201858"/>
            <a:ext cx="13384292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"When you connect with your true Self, fear melts away."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694730"/>
            <a:ext cx="76273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Breakthrough Activity – WHO AM I?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58309" y="2226112"/>
            <a:ext cx="3991094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Guided Reflection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42630" y="3222546"/>
            <a:ext cx="734306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Close your eyes. Take a deep breath. Ask yourself: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1042630" y="3814882"/>
            <a:ext cx="734306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"Who am I... if I'm not my name?"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42630" y="4407218"/>
            <a:ext cx="734306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"Who am I... if I'm not my failures?"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42630" y="4999553"/>
            <a:ext cx="7343061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"Who am I... if I'm not my past or my fears?"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42630" y="5591889"/>
            <a:ext cx="7343061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"I am... pure energy... infinite potential... unstoppable consciousness."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758309" y="3009305"/>
            <a:ext cx="22860" cy="3554016"/>
          </a:xfrm>
          <a:prstGeom prst="rect">
            <a:avLst/>
          </a:prstGeom>
          <a:solidFill>
            <a:srgbClr val="C91313"/>
          </a:solidFill>
          <a:ln/>
        </p:spPr>
      </p:sp>
      <p:sp>
        <p:nvSpPr>
          <p:cNvPr id="11" name="Text 8"/>
          <p:cNvSpPr/>
          <p:nvPr/>
        </p:nvSpPr>
        <p:spPr>
          <a:xfrm>
            <a:off x="758309" y="6776561"/>
            <a:ext cx="7627382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Repeat slowly 3 times: "I am not this body. I am not this mind. I am not my fears. I am the energy that creates worlds."</a:t>
            </a:r>
            <a:endParaRPr lang="en-US" sz="18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7976" y="506552"/>
            <a:ext cx="4965502" cy="589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Pair Sharing Activity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13" y="1553289"/>
            <a:ext cx="6379369" cy="63793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41538" y="1530787"/>
            <a:ext cx="3676650" cy="353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Soul Connection Exercise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41538" y="2063829"/>
            <a:ext cx="6379369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Open your eyes and turn to a partner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541538" y="2485073"/>
            <a:ext cx="6379369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Make eye contact with your partner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541538" y="2906316"/>
            <a:ext cx="6379369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Take a deep breath together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541538" y="3327559"/>
            <a:ext cx="6379369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Each person says to the other: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541538" y="3887748"/>
            <a:ext cx="6379369" cy="1191816"/>
          </a:xfrm>
          <a:prstGeom prst="roundRect">
            <a:avLst>
              <a:gd name="adj" fmla="val 6318"/>
            </a:avLst>
          </a:prstGeom>
          <a:solidFill>
            <a:srgbClr val="46070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0727" y="4167068"/>
            <a:ext cx="280035" cy="22407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179951" y="4111704"/>
            <a:ext cx="5561767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"At the soul level, I see no difference between us. We are the same energy."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7541538" y="5281255"/>
            <a:ext cx="6379369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Notice how this statement feels as you say it and as you hear it.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584478"/>
            <a:ext cx="76273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Journaling to Activate Your True Self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58309" y="2115860"/>
            <a:ext cx="3718917" cy="3617595"/>
          </a:xfrm>
          <a:prstGeom prst="roundRect">
            <a:avLst>
              <a:gd name="adj" fmla="val 3033"/>
            </a:avLst>
          </a:prstGeom>
          <a:noFill/>
          <a:ln w="22860">
            <a:solidFill>
              <a:srgbClr val="8D242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5449" y="2115860"/>
            <a:ext cx="91440" cy="3617595"/>
          </a:xfrm>
          <a:prstGeom prst="roundRect">
            <a:avLst>
              <a:gd name="adj" fmla="val 87077"/>
            </a:avLst>
          </a:prstGeom>
          <a:solidFill>
            <a:srgbClr val="C91313"/>
          </a:solidFill>
          <a:ln/>
        </p:spPr>
      </p:sp>
      <p:sp>
        <p:nvSpPr>
          <p:cNvPr id="6" name="Text 3"/>
          <p:cNvSpPr/>
          <p:nvPr/>
        </p:nvSpPr>
        <p:spPr>
          <a:xfrm>
            <a:off x="1039297" y="232826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Question 1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39297" y="2753678"/>
            <a:ext cx="3225522" cy="1137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"If I operated from my soul energy, how would I act today?"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39297" y="4004667"/>
            <a:ext cx="3225522" cy="1516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Consider how you would approach your business, your prospects, and your team differently.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4666774" y="2115860"/>
            <a:ext cx="3718917" cy="3617595"/>
          </a:xfrm>
          <a:prstGeom prst="roundRect">
            <a:avLst>
              <a:gd name="adj" fmla="val 3033"/>
            </a:avLst>
          </a:prstGeom>
          <a:noFill/>
          <a:ln w="22860">
            <a:solidFill>
              <a:srgbClr val="8D242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43914" y="2115860"/>
            <a:ext cx="91440" cy="3617595"/>
          </a:xfrm>
          <a:prstGeom prst="roundRect">
            <a:avLst>
              <a:gd name="adj" fmla="val 87077"/>
            </a:avLst>
          </a:prstGeom>
          <a:solidFill>
            <a:srgbClr val="C91313"/>
          </a:solidFill>
          <a:ln/>
        </p:spPr>
      </p:sp>
      <p:sp>
        <p:nvSpPr>
          <p:cNvPr id="11" name="Text 8"/>
          <p:cNvSpPr/>
          <p:nvPr/>
        </p:nvSpPr>
        <p:spPr>
          <a:xfrm>
            <a:off x="4947761" y="2328267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Question 2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4947761" y="2753678"/>
            <a:ext cx="3225522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"What fears can I now release?"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4947761" y="3625572"/>
            <a:ext cx="3225522" cy="1137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Identify specific fears that have been holding you back from taking bold action.</a:t>
            </a:r>
            <a:endParaRPr lang="en-US" sz="1850" dirty="0"/>
          </a:p>
        </p:txBody>
      </p:sp>
      <p:sp>
        <p:nvSpPr>
          <p:cNvPr id="14" name="Shape 11"/>
          <p:cNvSpPr/>
          <p:nvPr/>
        </p:nvSpPr>
        <p:spPr>
          <a:xfrm>
            <a:off x="758309" y="5923002"/>
            <a:ext cx="7627382" cy="1722120"/>
          </a:xfrm>
          <a:prstGeom prst="roundRect">
            <a:avLst>
              <a:gd name="adj" fmla="val 6372"/>
            </a:avLst>
          </a:prstGeom>
          <a:noFill/>
          <a:ln w="22860">
            <a:solidFill>
              <a:srgbClr val="8D242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35449" y="5923002"/>
            <a:ext cx="91440" cy="1722120"/>
          </a:xfrm>
          <a:prstGeom prst="roundRect">
            <a:avLst>
              <a:gd name="adj" fmla="val 87077"/>
            </a:avLst>
          </a:prstGeom>
          <a:solidFill>
            <a:srgbClr val="C91313"/>
          </a:solidFill>
          <a:ln/>
        </p:spPr>
      </p:sp>
      <p:sp>
        <p:nvSpPr>
          <p:cNvPr id="16" name="Text 13"/>
          <p:cNvSpPr/>
          <p:nvPr/>
        </p:nvSpPr>
        <p:spPr>
          <a:xfrm>
            <a:off x="1039297" y="6135410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Question 3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1039297" y="6560820"/>
            <a:ext cx="7133987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"What is the unstoppable version of me saying right now?"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1039297" y="7053620"/>
            <a:ext cx="7133987" cy="37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Allow your highest self to speak through your writing.</a:t>
            </a:r>
            <a:endParaRPr lang="en-US" sz="18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3049" y="400883"/>
            <a:ext cx="7243643" cy="479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The Unstoppable Networker Mindset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83049" y="1244679"/>
            <a:ext cx="5343882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When You Operate From Soul Consciousness: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49" y="1696283"/>
            <a:ext cx="728901" cy="96845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57682" y="1842016"/>
            <a:ext cx="2275403" cy="239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Fear becomes curiosity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457682" y="2227421"/>
            <a:ext cx="5679758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 approach new situations with wonder instead of worry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49" y="2664738"/>
            <a:ext cx="728901" cy="96845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57682" y="2810470"/>
            <a:ext cx="3014782" cy="239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Rejection becomes redirection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457682" y="3195876"/>
            <a:ext cx="5679758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 see "no" as guidance toward better opportunities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049" y="3633192"/>
            <a:ext cx="728901" cy="96845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457682" y="3778925"/>
            <a:ext cx="4220170" cy="239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Low self-image transforms into confidence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457682" y="4164330"/>
            <a:ext cx="5679758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You recognize your inherent worthiness beyond results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49" y="4601647"/>
            <a:ext cx="728901" cy="96845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57682" y="4747379"/>
            <a:ext cx="2195274" cy="239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You become magnetic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1457682" y="5132784"/>
            <a:ext cx="5679758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People feel your authentic energy and are drawn to you</a:t>
            </a:r>
            <a:endParaRPr lang="en-US" sz="1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2443" y="741402"/>
            <a:ext cx="6554391" cy="65543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373068" y="6024041"/>
            <a:ext cx="7243643" cy="1244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"The top earners in your company aren't special. They've simply stepped into their true power. So can you."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547688"/>
            <a:ext cx="6491645" cy="530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Daily Soul Alignment Practice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6244709" y="1319451"/>
            <a:ext cx="7627382" cy="1809155"/>
          </a:xfrm>
          <a:prstGeom prst="roundRect">
            <a:avLst>
              <a:gd name="adj" fmla="val 3741"/>
            </a:avLst>
          </a:prstGeom>
          <a:noFill/>
          <a:ln w="22860">
            <a:solidFill>
              <a:srgbClr val="8D242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67569" y="1342311"/>
            <a:ext cx="644485" cy="1763435"/>
          </a:xfrm>
          <a:prstGeom prst="roundRect">
            <a:avLst>
              <a:gd name="adj" fmla="val 6245"/>
            </a:avLst>
          </a:prstGeom>
          <a:solidFill>
            <a:srgbClr val="740B0B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094" y="2103120"/>
            <a:ext cx="241697" cy="24169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073146" y="1503402"/>
            <a:ext cx="2658904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5-Minute Morning Ritual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7073146" y="1865114"/>
            <a:ext cx="6776085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Font typeface="+mj-lt"/>
              <a:buAutoNum type="arabicPeriod"/>
            </a:pPr>
            <a:r>
              <a:rPr lang="en-US" sz="12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Sit in silence – focus on breath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7073146" y="2243733"/>
            <a:ext cx="6776085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Font typeface="+mj-lt"/>
              <a:buAutoNum type="arabicPeriod" startAt="2"/>
            </a:pPr>
            <a:r>
              <a:rPr lang="en-US" sz="12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Repeat: "I am pure energy. I am abundance. I am unstoppable."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7073146" y="2622352"/>
            <a:ext cx="6776085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Font typeface="+mj-lt"/>
              <a:buAutoNum type="arabicPeriod" startAt="3"/>
            </a:pPr>
            <a:r>
              <a:rPr lang="en-US" sz="12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Visualize yourself confidently prospecting, presenting, leading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244709" y="3289697"/>
            <a:ext cx="7627382" cy="2115503"/>
          </a:xfrm>
          <a:prstGeom prst="roundRect">
            <a:avLst>
              <a:gd name="adj" fmla="val 3199"/>
            </a:avLst>
          </a:prstGeom>
          <a:noFill/>
          <a:ln w="22860">
            <a:solidFill>
              <a:srgbClr val="8D242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267569" y="3312557"/>
            <a:ext cx="644485" cy="2069782"/>
          </a:xfrm>
          <a:prstGeom prst="roundRect">
            <a:avLst>
              <a:gd name="adj" fmla="val 6245"/>
            </a:avLst>
          </a:prstGeom>
          <a:solidFill>
            <a:srgbClr val="740B0B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094" y="4196358"/>
            <a:ext cx="241697" cy="30206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073146" y="3473648"/>
            <a:ext cx="2120265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Daily Affirmation</a:t>
            </a:r>
            <a:endParaRPr lang="en-US" sz="1650" dirty="0"/>
          </a:p>
        </p:txBody>
      </p:sp>
      <p:sp>
        <p:nvSpPr>
          <p:cNvPr id="15" name="Text 10"/>
          <p:cNvSpPr/>
          <p:nvPr/>
        </p:nvSpPr>
        <p:spPr>
          <a:xfrm>
            <a:off x="7073146" y="3835360"/>
            <a:ext cx="6776085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"I am not my fears. I am infinite potential, and I allow success to flow through me effortlessly."</a:t>
            </a: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7073146" y="4576643"/>
            <a:ext cx="6776085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Say this to yourself before every business conversation or when doubt arises.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6244709" y="5566291"/>
            <a:ext cx="7627382" cy="2115503"/>
          </a:xfrm>
          <a:prstGeom prst="roundRect">
            <a:avLst>
              <a:gd name="adj" fmla="val 3199"/>
            </a:avLst>
          </a:prstGeom>
          <a:noFill/>
          <a:ln w="22860">
            <a:solidFill>
              <a:srgbClr val="8D242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267569" y="5589151"/>
            <a:ext cx="644485" cy="2069782"/>
          </a:xfrm>
          <a:prstGeom prst="roundRect">
            <a:avLst>
              <a:gd name="adj" fmla="val 6245"/>
            </a:avLst>
          </a:prstGeom>
          <a:solidFill>
            <a:srgbClr val="740B0B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5094" y="6472952"/>
            <a:ext cx="241697" cy="30206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73146" y="5750243"/>
            <a:ext cx="2120265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FFE5E5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Evening Reflection</a:t>
            </a:r>
            <a:endParaRPr lang="en-US" sz="1650" dirty="0"/>
          </a:p>
        </p:txBody>
      </p:sp>
      <p:sp>
        <p:nvSpPr>
          <p:cNvPr id="21" name="Text 15"/>
          <p:cNvSpPr/>
          <p:nvPr/>
        </p:nvSpPr>
        <p:spPr>
          <a:xfrm>
            <a:off x="7073146" y="6111954"/>
            <a:ext cx="6776085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"Did I act from fear or my higher Self today? Tomorrow I choose higher."</a:t>
            </a:r>
            <a:endParaRPr lang="en-US" sz="1550" dirty="0"/>
          </a:p>
        </p:txBody>
      </p:sp>
      <p:sp>
        <p:nvSpPr>
          <p:cNvPr id="22" name="Text 16"/>
          <p:cNvSpPr/>
          <p:nvPr/>
        </p:nvSpPr>
        <p:spPr>
          <a:xfrm>
            <a:off x="7073146" y="6853238"/>
            <a:ext cx="6776085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Track your moments of alignment and celebrate your shifts in consciousness.</a:t>
            </a:r>
            <a:endParaRPr lang="en-US" sz="15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740212"/>
            <a:ext cx="4942999" cy="561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Become Unstoppable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44709" y="1557218"/>
            <a:ext cx="7627382" cy="3872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FAEBEB"/>
                </a:solidFill>
                <a:latin typeface="Alexandria Bold" pitchFamily="34" charset="0"/>
                <a:ea typeface="Alexandria Bold" pitchFamily="34" charset="-122"/>
                <a:cs typeface="Alexandria Bold" pitchFamily="34" charset="-120"/>
              </a:rPr>
              <a:t>"You don't need to become someone else to succeed. You need to remember who you already are."</a:t>
            </a:r>
            <a:endParaRPr lang="en-US" sz="4850" dirty="0"/>
          </a:p>
        </p:txBody>
      </p:sp>
      <p:sp>
        <p:nvSpPr>
          <p:cNvPr id="5" name="Text 2"/>
          <p:cNvSpPr/>
          <p:nvPr/>
        </p:nvSpPr>
        <p:spPr>
          <a:xfrm>
            <a:off x="6500574" y="5493664"/>
            <a:ext cx="7371517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40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"The day you operate from your true Self... you will become unstoppable in this business and in life."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252155" y="5348762"/>
            <a:ext cx="22860" cy="929640"/>
          </a:xfrm>
          <a:prstGeom prst="rect">
            <a:avLst/>
          </a:prstGeom>
          <a:solidFill>
            <a:srgbClr val="C91313"/>
          </a:solidFill>
          <a:ln/>
        </p:spPr>
      </p:sp>
      <p:sp>
        <p:nvSpPr>
          <p:cNvPr id="7" name="Text 4"/>
          <p:cNvSpPr/>
          <p:nvPr/>
        </p:nvSpPr>
        <p:spPr>
          <a:xfrm>
            <a:off x="6244709" y="6807160"/>
            <a:ext cx="7627382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E5E5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From today, let's decide... No fear. No doubt. Only pure, powerful action from your soul energy.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807</Words>
  <Application>Microsoft Macintosh PowerPoint</Application>
  <PresentationFormat>Custom</PresentationFormat>
  <Paragraphs>106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DM Sans Bold</vt:lpstr>
      <vt:lpstr>Alexandria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Anoop Gupta</cp:lastModifiedBy>
  <cp:revision>8</cp:revision>
  <dcterms:created xsi:type="dcterms:W3CDTF">2025-07-16T18:15:13Z</dcterms:created>
  <dcterms:modified xsi:type="dcterms:W3CDTF">2025-07-17T17:00:18Z</dcterms:modified>
</cp:coreProperties>
</file>